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4" r:id="rId7"/>
    <p:sldId id="261" r:id="rId8"/>
    <p:sldId id="262" r:id="rId9"/>
    <p:sldId id="263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E35A8-84FD-4891-96C4-4DF9411B113B}" type="datetimeFigureOut">
              <a:rPr lang="nl-NL" smtClean="0"/>
              <a:t>17-4-2018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B671D-4A73-4F13-A9C6-28EA6F817F5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324890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E35A8-84FD-4891-96C4-4DF9411B113B}" type="datetimeFigureOut">
              <a:rPr lang="nl-NL" smtClean="0"/>
              <a:t>17-4-2018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B671D-4A73-4F13-A9C6-28EA6F817F5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68994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E35A8-84FD-4891-96C4-4DF9411B113B}" type="datetimeFigureOut">
              <a:rPr lang="nl-NL" smtClean="0"/>
              <a:t>17-4-2018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B671D-4A73-4F13-A9C6-28EA6F817F5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89982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E35A8-84FD-4891-96C4-4DF9411B113B}" type="datetimeFigureOut">
              <a:rPr lang="nl-NL" smtClean="0"/>
              <a:t>17-4-2018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B671D-4A73-4F13-A9C6-28EA6F817F5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26946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E35A8-84FD-4891-96C4-4DF9411B113B}" type="datetimeFigureOut">
              <a:rPr lang="nl-NL" smtClean="0"/>
              <a:t>17-4-2018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B671D-4A73-4F13-A9C6-28EA6F817F5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800166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E35A8-84FD-4891-96C4-4DF9411B113B}" type="datetimeFigureOut">
              <a:rPr lang="nl-NL" smtClean="0"/>
              <a:t>17-4-2018</a:t>
            </a:fld>
            <a:endParaRPr lang="nl-N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B671D-4A73-4F13-A9C6-28EA6F817F5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05490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E35A8-84FD-4891-96C4-4DF9411B113B}" type="datetimeFigureOut">
              <a:rPr lang="nl-NL" smtClean="0"/>
              <a:t>17-4-2018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B671D-4A73-4F13-A9C6-28EA6F817F5D}" type="slidenum">
              <a:rPr lang="nl-NL" smtClean="0"/>
              <a:t>‹nr.›</a:t>
            </a:fld>
            <a:endParaRPr lang="nl-NL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894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E35A8-84FD-4891-96C4-4DF9411B113B}" type="datetimeFigureOut">
              <a:rPr lang="nl-NL" smtClean="0"/>
              <a:t>17-4-2018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B671D-4A73-4F13-A9C6-28EA6F817F5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14044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E35A8-84FD-4891-96C4-4DF9411B113B}" type="datetimeFigureOut">
              <a:rPr lang="nl-NL" smtClean="0"/>
              <a:t>17-4-2018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B671D-4A73-4F13-A9C6-28EA6F817F5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2295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E35A8-84FD-4891-96C4-4DF9411B113B}" type="datetimeFigureOut">
              <a:rPr lang="nl-NL" smtClean="0"/>
              <a:t>17-4-2018</a:t>
            </a:fld>
            <a:endParaRPr lang="nl-NL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nl-NL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B671D-4A73-4F13-A9C6-28EA6F817F5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03037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9E2E35A8-84FD-4891-96C4-4DF9411B113B}" type="datetimeFigureOut">
              <a:rPr lang="nl-NL" smtClean="0"/>
              <a:t>17-4-2018</a:t>
            </a:fld>
            <a:endParaRPr lang="nl-N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nl-NL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B671D-4A73-4F13-A9C6-28EA6F817F5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38634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9E2E35A8-84FD-4891-96C4-4DF9411B113B}" type="datetimeFigureOut">
              <a:rPr lang="nl-NL" smtClean="0"/>
              <a:t>17-4-2018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F14B671D-4A73-4F13-A9C6-28EA6F817F5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87207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>
            <a:extLst>
              <a:ext uri="{FF2B5EF4-FFF2-40B4-BE49-F238E27FC236}">
                <a16:creationId xmlns:a16="http://schemas.microsoft.com/office/drawing/2014/main" id="{157A82F3-F6C4-4325-8C9C-7DF1AD06B2B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29872" y="0"/>
            <a:ext cx="4062128" cy="6858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E0753F1-CA2F-4DDD-9A0C-D8D5FC698A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5198" y="2474895"/>
            <a:ext cx="6212764" cy="1908215"/>
          </a:xfrm>
          <a:noFill/>
          <a:ln>
            <a:solidFill>
              <a:schemeClr val="tx1"/>
            </a:solidFill>
          </a:ln>
        </p:spPr>
        <p:txBody>
          <a:bodyPr wrap="square">
            <a:normAutofit/>
          </a:bodyPr>
          <a:lstStyle/>
          <a:p>
            <a:r>
              <a:rPr lang="nl-NL" sz="4000">
                <a:solidFill>
                  <a:schemeClr val="tx1"/>
                </a:solidFill>
              </a:rPr>
              <a:t>Ziekte van crohn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5D4B857-3ACC-4EE5-81D5-6B0C2F750C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79505" y="4704432"/>
            <a:ext cx="3254408" cy="2511468"/>
          </a:xfrm>
        </p:spPr>
        <p:txBody>
          <a:bodyPr anchor="ctr">
            <a:normAutofit/>
          </a:bodyPr>
          <a:lstStyle/>
          <a:p>
            <a:r>
              <a:rPr lang="nl-NL" sz="1800" dirty="0">
                <a:solidFill>
                  <a:schemeClr val="tx2">
                    <a:lumMod val="90000"/>
                  </a:schemeClr>
                </a:solidFill>
              </a:rPr>
              <a:t>Maureen Spoelman </a:t>
            </a:r>
          </a:p>
          <a:p>
            <a:r>
              <a:rPr lang="nl-NL" sz="1800" dirty="0">
                <a:solidFill>
                  <a:schemeClr val="tx2">
                    <a:lumMod val="90000"/>
                  </a:schemeClr>
                </a:solidFill>
              </a:rPr>
              <a:t>D16B</a:t>
            </a:r>
          </a:p>
        </p:txBody>
      </p:sp>
    </p:spTree>
    <p:extLst>
      <p:ext uri="{BB962C8B-B14F-4D97-AF65-F5344CB8AC3E}">
        <p14:creationId xmlns:p14="http://schemas.microsoft.com/office/powerpoint/2010/main" val="22216370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8A2467-A0C3-41B1-9F99-879F3F385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0F78D02-CC8D-419F-9128-8E6A70CCFD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3186F13E-8CCB-4450-A5DB-86A79E4F0A0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-1" y="0"/>
            <a:ext cx="12192001" cy="6873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8432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7E5C3C-7FF2-4647-A55A-08BFD77A2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inleiding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F273828-6194-4678-BE44-056232C563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Wat is het?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Symptomen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Oorzaken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Onderzoek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Complicatie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Advies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Behandelingsmethode </a:t>
            </a:r>
          </a:p>
        </p:txBody>
      </p:sp>
    </p:spTree>
    <p:extLst>
      <p:ext uri="{BB962C8B-B14F-4D97-AF65-F5344CB8AC3E}">
        <p14:creationId xmlns:p14="http://schemas.microsoft.com/office/powerpoint/2010/main" val="3951702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079081-3ADF-49AF-8E4F-CBC1482BE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is het?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209BB42-2051-46B2-8D1E-E0F45CC800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nl-NL" dirty="0"/>
          </a:p>
          <a:p>
            <a:pPr marL="0" indent="0">
              <a:buNone/>
            </a:pPr>
            <a:r>
              <a:rPr lang="nl-NL" dirty="0"/>
              <a:t>De ziekte van </a:t>
            </a:r>
            <a:r>
              <a:rPr lang="nl-NL" dirty="0" err="1"/>
              <a:t>Crohn</a:t>
            </a:r>
            <a:r>
              <a:rPr lang="nl-NL" dirty="0"/>
              <a:t> is een chronische ontstekingsziekte van de darm.</a:t>
            </a:r>
          </a:p>
          <a:p>
            <a:r>
              <a:rPr lang="nl-NL" dirty="0"/>
              <a:t>de dunne darm</a:t>
            </a:r>
          </a:p>
          <a:p>
            <a:r>
              <a:rPr lang="nl-NL" dirty="0"/>
              <a:t>de dikke darm </a:t>
            </a:r>
          </a:p>
          <a:p>
            <a:r>
              <a:rPr lang="nl-NL" dirty="0"/>
              <a:t>de endeldarm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7DCB0D78-03E3-4ADF-B5CB-690CE37C2E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6740" y="3537502"/>
            <a:ext cx="222885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648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961BE5-2593-4881-BF68-DDA28D827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Symptomen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11F243C-32CC-4259-B848-2F4CD0D392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77801"/>
            <a:ext cx="7729728" cy="3101983"/>
          </a:xfrm>
        </p:spPr>
        <p:txBody>
          <a:bodyPr/>
          <a:lstStyle/>
          <a:p>
            <a:r>
              <a:rPr lang="nl-NL" dirty="0"/>
              <a:t>diarree, vaak met bloed en slijm</a:t>
            </a:r>
          </a:p>
          <a:p>
            <a:r>
              <a:rPr lang="nl-NL" dirty="0"/>
              <a:t>buikpijn</a:t>
            </a:r>
          </a:p>
          <a:p>
            <a:r>
              <a:rPr lang="nl-NL" dirty="0"/>
              <a:t>soms verstopping</a:t>
            </a:r>
          </a:p>
          <a:p>
            <a:r>
              <a:rPr lang="nl-NL" dirty="0"/>
              <a:t>moeheid</a:t>
            </a:r>
          </a:p>
          <a:p>
            <a:r>
              <a:rPr lang="nl-NL" dirty="0"/>
              <a:t>bloedarmoede</a:t>
            </a:r>
          </a:p>
          <a:p>
            <a:r>
              <a:rPr lang="nl-NL" dirty="0"/>
              <a:t>afvallen</a:t>
            </a:r>
          </a:p>
          <a:p>
            <a:r>
              <a:rPr lang="nl-NL" dirty="0"/>
              <a:t>wondjes, rond de anus</a:t>
            </a:r>
          </a:p>
        </p:txBody>
      </p:sp>
    </p:spTree>
    <p:extLst>
      <p:ext uri="{BB962C8B-B14F-4D97-AF65-F5344CB8AC3E}">
        <p14:creationId xmlns:p14="http://schemas.microsoft.com/office/powerpoint/2010/main" val="2756426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D6E054-CCEE-458B-A685-ED3D54E608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Oorzaken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BCAFDFA-32B1-487C-89CD-C071A1CCDA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Afweersysteem in de war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Erfelijkheid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Stress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Roken </a:t>
            </a:r>
          </a:p>
        </p:txBody>
      </p:sp>
    </p:spTree>
    <p:extLst>
      <p:ext uri="{BB962C8B-B14F-4D97-AF65-F5344CB8AC3E}">
        <p14:creationId xmlns:p14="http://schemas.microsoft.com/office/powerpoint/2010/main" val="35583588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8FF1A8-7850-4C53-8436-8E6652536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onderzoeken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F27CA32-4BA0-41F3-A15A-C7830CA863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/>
              <a:t>coloscopie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647916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F3D78D-0322-498F-9861-B5E6EE29E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Complicaties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3FF1A33-24B5-4102-9F27-1ACF8C48F9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Aften in de mond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Vernauwing in de darm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Gewrichtsaandoeningen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Huidafwijkingen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Verbindingen naar andere organen (fistels). </a:t>
            </a:r>
          </a:p>
        </p:txBody>
      </p:sp>
    </p:spTree>
    <p:extLst>
      <p:ext uri="{BB962C8B-B14F-4D97-AF65-F5344CB8AC3E}">
        <p14:creationId xmlns:p14="http://schemas.microsoft.com/office/powerpoint/2010/main" val="504590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6DB7E3-3885-4D73-B497-8289DA72F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advies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F934C8E-4FF9-40A9-A754-29C485A965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Regelmatig en gezond eten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Veel beweging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Stress vermijden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Niet roken </a:t>
            </a:r>
          </a:p>
        </p:txBody>
      </p:sp>
    </p:spTree>
    <p:extLst>
      <p:ext uri="{BB962C8B-B14F-4D97-AF65-F5344CB8AC3E}">
        <p14:creationId xmlns:p14="http://schemas.microsoft.com/office/powerpoint/2010/main" val="8421312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61F442-FB2F-4DB7-B035-11FAD4A8E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792414"/>
            <a:ext cx="7729728" cy="1188720"/>
          </a:xfrm>
        </p:spPr>
        <p:txBody>
          <a:bodyPr/>
          <a:lstStyle/>
          <a:p>
            <a:r>
              <a:rPr lang="nl-NL" dirty="0"/>
              <a:t>Behandelingsmethode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7CECC47-5AEF-481D-AEE6-9AA924F90D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Medicatie </a:t>
            </a:r>
          </a:p>
          <a:p>
            <a:r>
              <a:rPr lang="nl-NL" dirty="0"/>
              <a:t>Operatie  </a:t>
            </a:r>
          </a:p>
        </p:txBody>
      </p:sp>
    </p:spTree>
    <p:extLst>
      <p:ext uri="{BB962C8B-B14F-4D97-AF65-F5344CB8AC3E}">
        <p14:creationId xmlns:p14="http://schemas.microsoft.com/office/powerpoint/2010/main" val="3004207835"/>
      </p:ext>
    </p:extLst>
  </p:cSld>
  <p:clrMapOvr>
    <a:masterClrMapping/>
  </p:clrMapOvr>
</p:sld>
</file>

<file path=ppt/theme/theme1.xml><?xml version="1.0" encoding="utf-8"?>
<a:theme xmlns:a="http://schemas.openxmlformats.org/drawingml/2006/main" name="Pakket">
  <a:themeElements>
    <a:clrScheme name="Pakket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kket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kket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TM10001115[[fn=Pakket]]</Template>
  <TotalTime>1169</TotalTime>
  <Words>102</Words>
  <Application>Microsoft Office PowerPoint</Application>
  <PresentationFormat>Breedbeeld</PresentationFormat>
  <Paragraphs>46</Paragraphs>
  <Slides>10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4" baseType="lpstr">
      <vt:lpstr>Arial</vt:lpstr>
      <vt:lpstr>Gill Sans MT</vt:lpstr>
      <vt:lpstr>Wingdings</vt:lpstr>
      <vt:lpstr>Pakket</vt:lpstr>
      <vt:lpstr>Ziekte van crohn</vt:lpstr>
      <vt:lpstr>inleiding</vt:lpstr>
      <vt:lpstr>Wat is het?</vt:lpstr>
      <vt:lpstr>Symptomen </vt:lpstr>
      <vt:lpstr>Oorzaken </vt:lpstr>
      <vt:lpstr>onderzoeken</vt:lpstr>
      <vt:lpstr>Complicaties </vt:lpstr>
      <vt:lpstr>advies</vt:lpstr>
      <vt:lpstr>Behandelingsmethode 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Ziekte van crohn</dc:title>
  <dc:creator>maureen spoelman</dc:creator>
  <cp:lastModifiedBy>maureen spoelman</cp:lastModifiedBy>
  <cp:revision>12</cp:revision>
  <dcterms:created xsi:type="dcterms:W3CDTF">2018-03-27T18:47:30Z</dcterms:created>
  <dcterms:modified xsi:type="dcterms:W3CDTF">2018-04-17T08:03:59Z</dcterms:modified>
</cp:coreProperties>
</file>